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D610"/>
    <a:srgbClr val="190504"/>
    <a:srgbClr val="DDC79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75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4136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7088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9485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9924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434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7676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4098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373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4105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2217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5864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F1248-1C3D-46AC-B0A0-9BAC73AF7C9B}" type="datetimeFigureOut">
              <a:rPr lang="ru-RU" smtClean="0"/>
              <a:pPr/>
              <a:t>15.05.2016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BA6F9-BE03-4979-B08B-6A7B0E9B2D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839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2017" y="2047742"/>
            <a:ext cx="6297770" cy="1584071"/>
          </a:xfrm>
          <a:noFill/>
          <a:effectLst>
            <a:glow rad="571500">
              <a:srgbClr val="190504">
                <a:alpha val="34000"/>
              </a:srgbClr>
            </a:glow>
            <a:softEdge rad="127000"/>
          </a:effectLst>
        </p:spPr>
        <p:txBody>
          <a:bodyPr>
            <a:normAutofit/>
          </a:bodyPr>
          <a:lstStyle/>
          <a:p>
            <a: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10D61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Урок технологии</a:t>
            </a:r>
            <a:br>
              <a:rPr lang="ru-RU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10D61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</a:br>
            <a:endParaRPr lang="ru-RU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10D61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1902" y="3909781"/>
            <a:ext cx="6858000" cy="1241822"/>
          </a:xfrm>
          <a:noFill/>
        </p:spPr>
        <p:txBody>
          <a:bodyPr>
            <a:normAutofit/>
          </a:bodyPr>
          <a:lstStyle/>
          <a:p>
            <a:r>
              <a:rPr lang="ru-RU" sz="4000" dirty="0" smtClean="0">
                <a:ln w="0">
                  <a:noFill/>
                </a:ln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2 класс</a:t>
            </a:r>
            <a:endParaRPr lang="ru-RU" sz="4000" dirty="0">
              <a:ln w="0">
                <a:noFill/>
              </a:ln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97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71154" y="1031966"/>
            <a:ext cx="8072845" cy="382741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0D610"/>
                </a:solidFill>
              </a:rPr>
              <a:t>Ум и сердце в работу вложи,</a:t>
            </a:r>
            <a:b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0D610"/>
                </a:solidFill>
              </a:rPr>
            </a:b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0D610"/>
                </a:solidFill>
              </a:rPr>
              <a:t/>
            </a:r>
            <a:b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0D610"/>
                </a:solidFill>
              </a:rPr>
            </a:br>
            <a:r>
              <a:rPr lang="ru-RU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0D610"/>
                </a:solidFill>
              </a:rPr>
              <a:t>Каждой минутой в труде дорожи.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10D61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802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154" y="365126"/>
            <a:ext cx="7444196" cy="1325563"/>
          </a:xfrm>
        </p:spPr>
        <p:txBody>
          <a:bodyPr/>
          <a:lstStyle/>
          <a:p>
            <a:r>
              <a:rPr lang="ru-RU" dirty="0" smtClean="0"/>
              <a:t>  </a:t>
            </a:r>
            <a:r>
              <a:rPr lang="ru-RU" b="1" dirty="0" smtClean="0">
                <a:solidFill>
                  <a:srgbClr val="FF0000"/>
                </a:solidFill>
              </a:rPr>
              <a:t>Т</a:t>
            </a:r>
            <a:r>
              <a:rPr lang="ru-RU" b="1" dirty="0" smtClean="0">
                <a:solidFill>
                  <a:srgbClr val="FF0000"/>
                </a:solidFill>
              </a:rPr>
              <a:t>ехнологическая карта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97724" y="1773373"/>
          <a:ext cx="7431134" cy="35356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715567"/>
                <a:gridCol w="371556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FF00"/>
                          </a:solidFill>
                        </a:rPr>
                        <a:t> Название изделия</a:t>
                      </a:r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 Материалы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Инструменты</a:t>
                      </a:r>
                    </a:p>
                    <a:p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Техника выполнения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Методы разметки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Способы украшения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90457" y="1828800"/>
            <a:ext cx="3357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Гирлянда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25143" y="2312126"/>
            <a:ext cx="3409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Цветная бумага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264331" y="2847703"/>
            <a:ext cx="34355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Карандаш, ножницы, клей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12080" y="3788229"/>
            <a:ext cx="3500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Аппликация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133703" y="4310743"/>
            <a:ext cx="3683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 помощью шаблонов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225143" y="4820194"/>
            <a:ext cx="3513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Аппликация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856" y="365126"/>
            <a:ext cx="6882493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Правила безопасности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5028" y="6662057"/>
            <a:ext cx="7824652" cy="19594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3200" b="1" dirty="0" smtClean="0"/>
              <a:t> </a:t>
            </a:r>
            <a:endParaRPr lang="ru-RU" sz="3200" b="1" dirty="0" smtClean="0">
              <a:solidFill>
                <a:srgbClr val="10D610"/>
              </a:solidFill>
            </a:endParaRPr>
          </a:p>
          <a:p>
            <a:pPr>
              <a:buNone/>
            </a:pPr>
            <a:r>
              <a:rPr lang="ru-RU" sz="3200" b="1" dirty="0" smtClean="0"/>
              <a:t> 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3200" b="1" dirty="0" smtClean="0"/>
              <a:t> </a:t>
            </a:r>
            <a:endParaRPr lang="ru-RU" sz="3200" b="1" dirty="0" smtClean="0">
              <a:solidFill>
                <a:srgbClr val="10D610"/>
              </a:solidFill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54480" y="1828800"/>
            <a:ext cx="72368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1 . Ножницы должны лежать сомкнутыми лезвиями.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606731" y="2834639"/>
            <a:ext cx="70016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10D610"/>
                </a:solidFill>
              </a:rPr>
              <a:t>2.  Передавать ножницы  следует кольцами вперёд.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619793" y="3775166"/>
            <a:ext cx="71715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3. Не держи ножницы острыми концами вверх.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672046" y="4689566"/>
            <a:ext cx="68971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10D610"/>
                </a:solidFill>
              </a:rPr>
              <a:t>4. Постарайся, чтобы клей не попадал на одежду, лицо и особенно в глаза.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2821577" y="5682343"/>
            <a:ext cx="59174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0070C0"/>
                </a:solidFill>
              </a:rPr>
              <a:t>5. После работы  с клеем  нужно помыть руки.</a:t>
            </a:r>
            <a:endParaRPr lang="ru-RU" sz="2800" b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7806" y="365126"/>
            <a:ext cx="6477544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План работы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178" y="1476103"/>
            <a:ext cx="6426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1.Организуй своё рабочее место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98617" y="2338251"/>
            <a:ext cx="6309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2. Вырежи шаблоны.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85554" y="3187337"/>
            <a:ext cx="6701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3.  По шаблонам вырежи детали из цветной бумаги.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5554" y="4336869"/>
            <a:ext cx="6596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4.  Склей детали.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11680" y="5042263"/>
            <a:ext cx="6714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5. Оформи изделие.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290" y="770709"/>
            <a:ext cx="7328264" cy="367066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  <a:latin typeface="+mn-lt"/>
              </a:rPr>
              <a:t>Какие труды – такие и плоды.</a:t>
            </a:r>
            <a:endParaRPr lang="ru-RU" sz="6000" b="1" dirty="0">
              <a:solidFill>
                <a:schemeClr val="accent5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       Оценивание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846" y="1825625"/>
            <a:ext cx="5014504" cy="4351338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У меня всё получилось. 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smtClean="0">
                <a:solidFill>
                  <a:srgbClr val="00B050"/>
                </a:solidFill>
              </a:rPr>
              <a:t>  Я- молодец!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>
                <a:solidFill>
                  <a:srgbClr val="0070C0"/>
                </a:solidFill>
              </a:rPr>
              <a:t>Моя работа хорошая, но надо постараться.</a:t>
            </a:r>
          </a:p>
          <a:p>
            <a:endParaRPr lang="ru-RU" b="1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Попробую выполнить работу ещё раз.</a:t>
            </a:r>
          </a:p>
          <a:p>
            <a:endParaRPr lang="ru-RU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1632858" y="1698171"/>
            <a:ext cx="1240972" cy="1110344"/>
          </a:xfrm>
          <a:prstGeom prst="smileyFace">
            <a:avLst/>
          </a:prstGeom>
          <a:solidFill>
            <a:srgbClr val="10D61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1706881" y="3052354"/>
            <a:ext cx="1240972" cy="111034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1833156" y="4602479"/>
            <a:ext cx="1240972" cy="1110344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164</Words>
  <Application>Microsoft Office PowerPoint</Application>
  <PresentationFormat>Экран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Урок технологии </vt:lpstr>
      <vt:lpstr>Ум и сердце в работу вложи,  Каждой минутой в труде дорожи.</vt:lpstr>
      <vt:lpstr>  Технологическая карта</vt:lpstr>
      <vt:lpstr>Правила безопасности</vt:lpstr>
      <vt:lpstr>План работы</vt:lpstr>
      <vt:lpstr> Какие труды – такие и плоды.</vt:lpstr>
      <vt:lpstr>       Оценивание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Dmytro</dc:creator>
  <cp:lastModifiedBy>user</cp:lastModifiedBy>
  <cp:revision>10</cp:revision>
  <dcterms:created xsi:type="dcterms:W3CDTF">2015-09-22T12:08:41Z</dcterms:created>
  <dcterms:modified xsi:type="dcterms:W3CDTF">2016-05-15T17:41:11Z</dcterms:modified>
</cp:coreProperties>
</file>